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C825-39AD-460E-811A-88428F4CA476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B226-FE2F-400F-802F-A4AEB87271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-1"/>
            <a:ext cx="5472608" cy="684076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Нижнедевицкий муниципальный район</dc:creator>
  <cp:lastModifiedBy>Нижнедевицкий муниципальный район</cp:lastModifiedBy>
  <cp:revision>1</cp:revision>
  <dcterms:created xsi:type="dcterms:W3CDTF">2025-05-15T10:17:54Z</dcterms:created>
  <dcterms:modified xsi:type="dcterms:W3CDTF">2025-05-15T10:21:46Z</dcterms:modified>
</cp:coreProperties>
</file>