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 autoAdjust="0"/>
    <p:restoredTop sz="94660"/>
  </p:normalViewPr>
  <p:slideViewPr>
    <p:cSldViewPr>
      <p:cViewPr varScale="1">
        <p:scale>
          <a:sx n="86" d="100"/>
          <a:sy n="86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2/8/2024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55576" y="2780928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«ГРАЖДАНСКАЯ ЗАЩИТА, КУЛЬТУРА ПРЕДУПРЕЖДЕНИЯ КАТАСТРОФ И СТРОИТЕЛЬСТВО БЕЗОПАСНОГО ОБЩЕСТВА»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182" cy="3284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700808"/>
            <a:ext cx="87129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Сигналы  гражданской обороны и действия по ним</a:t>
            </a:r>
            <a:endParaRPr lang="ru-RU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132856"/>
            <a:ext cx="86409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i="1" dirty="0" smtClean="0">
                <a:solidFill>
                  <a:srgbClr val="FF0000"/>
                </a:solidFill>
              </a:rPr>
              <a:t>Это должен знать каждый!</a:t>
            </a:r>
            <a:endParaRPr lang="ru-RU" sz="2500" dirty="0" smtClean="0">
              <a:solidFill>
                <a:srgbClr val="FF0000"/>
              </a:solidFill>
            </a:endParaRPr>
          </a:p>
          <a:p>
            <a:pPr algn="ctr"/>
            <a:r>
              <a:rPr lang="ru-RU" sz="2500" dirty="0" smtClean="0"/>
              <a:t>Сигналом оповещения гражданской обороны называется условный сигнал, передаваемый по системе оповещения и являющийся командой для осуществления определенных мероприятий, службами, силами гражданской обороны и населением.</a:t>
            </a:r>
          </a:p>
          <a:p>
            <a:pPr algn="ctr"/>
            <a:r>
              <a:rPr lang="ru-RU" sz="2500" b="1" i="1" dirty="0" smtClean="0"/>
              <a:t>Существуют следующие сигналы гражданской обороны:</a:t>
            </a:r>
            <a:endParaRPr lang="ru-RU" sz="2500" dirty="0" smtClean="0"/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«Воздушная тревога»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«Радиационная опасность»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«Химическая тревога»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«Угроза катастрофического затопления»</a:t>
            </a:r>
          </a:p>
          <a:p>
            <a:endParaRPr lang="ru-RU" sz="2500" dirty="0" smtClean="0"/>
          </a:p>
          <a:p>
            <a:pPr indent="457200" algn="just">
              <a:spcBef>
                <a:spcPts val="0"/>
              </a:spcBef>
            </a:pPr>
            <a:endPara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72816"/>
            <a:ext cx="864096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Доведение сигнала оповещения ГО осуществляется путем подачи предупредительного сигнала </a:t>
            </a:r>
            <a:r>
              <a:rPr lang="ru-RU" sz="2000" b="1" dirty="0" smtClean="0">
                <a:solidFill>
                  <a:srgbClr val="FF0000"/>
                </a:solidFill>
              </a:rPr>
              <a:t>«ВНИМАНИЕ ВСЕМ!»</a:t>
            </a:r>
            <a:r>
              <a:rPr lang="ru-RU" sz="2000" dirty="0" smtClean="0"/>
              <a:t>, (три раза) предусматривающего включение сирен, прерывистых гудков и других средств громкоговорящей связи с последующей передачей речевой информации.</a:t>
            </a:r>
          </a:p>
          <a:p>
            <a:pPr algn="just"/>
            <a:r>
              <a:rPr lang="ru-RU" sz="2000" dirty="0" smtClean="0"/>
              <a:t>При этом необходимо включить телевизор, радиоприёмник, репродуктор радиотрансляционный сети и прослушать указания о порядке действий населения.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Если вы услышали продолжительный вой сирены - это сигнал </a:t>
            </a:r>
            <a:r>
              <a:rPr lang="ru-RU" sz="2000" b="1" dirty="0" smtClean="0"/>
              <a:t>«ВНИМАНИЕ ВСЕМ!». </a:t>
            </a:r>
            <a:r>
              <a:rPr lang="ru-RU" sz="2000" dirty="0" smtClean="0"/>
              <a:t>Он означает, что сейчас по радио и телевидению прозвучит экстренное сообщение о том, какая именно опасность угрожает людям и как действовать в данном случае.</a:t>
            </a:r>
          </a:p>
          <a:p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72816"/>
            <a:ext cx="864096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гражданской обороны «Воздушная тревога»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- подается для предупреждения всего населения о возникшей </a:t>
            </a:r>
            <a:r>
              <a:rPr lang="ru-RU" sz="2000" i="1" dirty="0" smtClean="0"/>
              <a:t>непосредственной угрозе ракетной и авиационной опасности</a:t>
            </a:r>
            <a:r>
              <a:rPr lang="ru-RU" sz="2000" dirty="0" smtClean="0"/>
              <a:t> по поражению противником данного муниципального района (городского округа) с воздуха. С этой целью используются все технические средства связи и оповещения, включаются </a:t>
            </a:r>
            <a:r>
              <a:rPr lang="ru-RU" sz="2000" dirty="0" err="1" smtClean="0"/>
              <a:t>электросирены</a:t>
            </a:r>
            <a:r>
              <a:rPr lang="ru-RU" sz="2000" dirty="0" smtClean="0"/>
              <a:t>, которые подают продолжительный (в течение 3 мин) завывающий сигнал. Одновременно по местному радиовещанию в течение 2-3 мин передается сигнал гражданской обороны (текстовое сообщение): </a:t>
            </a:r>
            <a:r>
              <a:rPr lang="ru-RU" sz="2000" b="1" i="1" dirty="0" smtClean="0">
                <a:solidFill>
                  <a:srgbClr val="FF0000"/>
                </a:solidFill>
              </a:rPr>
              <a:t>«ВНИМАНИЕ! ВНИМАНИЕ! Граждане! Воздушная тревога! Воздушная тревога! и далее идет обращение к гражданам о порядке их действия».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Этот же сигнал (сообщение) будет передаваться и по телевидению, а также повсеместно дублироваться прерывистыми сигналами сирен предприятий, гудками тепловозов, судов и других транспортных средств.</a:t>
            </a:r>
          </a:p>
          <a:p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00808"/>
            <a:ext cx="864096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Услышав сигнал </a:t>
            </a:r>
            <a:r>
              <a:rPr lang="ru-RU" sz="2000" b="1" dirty="0" smtClean="0">
                <a:solidFill>
                  <a:srgbClr val="FF0000"/>
                </a:solidFill>
              </a:rPr>
              <a:t>«Воздушная тревога»</a:t>
            </a:r>
            <a:r>
              <a:rPr lang="ru-RU" sz="2000" b="1" dirty="0" smtClean="0"/>
              <a:t> население обязано:</a:t>
            </a:r>
            <a:endParaRPr lang="ru-RU" sz="2000" dirty="0" smtClean="0"/>
          </a:p>
          <a:p>
            <a:pPr algn="just"/>
            <a:r>
              <a:rPr lang="ru-RU" sz="2000" dirty="0" smtClean="0"/>
              <a:t>- выполнить мероприятия, предусмотренные на этот случай инструкцией, разработанной для данной организации (прекратить работу или занятия);</a:t>
            </a:r>
          </a:p>
          <a:p>
            <a:pPr algn="just"/>
            <a:r>
              <a:rPr lang="ru-RU" sz="2000" dirty="0" smtClean="0"/>
              <a:t>- отключить наружное и внутреннее освещение, за исключением светильников маскировочного освещения;</a:t>
            </a:r>
          </a:p>
          <a:p>
            <a:pPr algn="just"/>
            <a:r>
              <a:rPr lang="ru-RU" sz="2000" dirty="0" smtClean="0"/>
              <a:t>- взять средства индивидуальной защиты и закрепить противогаз в «походном положении»;</a:t>
            </a:r>
          </a:p>
          <a:p>
            <a:pPr algn="just"/>
            <a:r>
              <a:rPr lang="ru-RU" sz="2000" dirty="0" smtClean="0"/>
              <a:t>- как можно быстрее занять место в ЗС ГО (убежищах и противорадиационных укрытиях) или же в сооружениях двойного назначения (подвальные помещения, которые переоборудуются под противорадиационные укрытия);</a:t>
            </a:r>
          </a:p>
          <a:p>
            <a:pPr algn="just"/>
            <a:r>
              <a:rPr lang="ru-RU" sz="2000" dirty="0" smtClean="0"/>
              <a:t>- если персонал не может покинуть рабочее место, в связи со спецификой его деятельности, необходимо занять укрытие, оборудованное поблизости от рабочего места.</a:t>
            </a:r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«Радиационная опасность»</a:t>
            </a:r>
            <a:r>
              <a:rPr lang="ru-RU" sz="2000" b="1" dirty="0" smtClean="0"/>
              <a:t> </a:t>
            </a:r>
            <a:r>
              <a:rPr lang="ru-RU" sz="2000" dirty="0" smtClean="0"/>
              <a:t>подается при непосредственной угрозе радиоактивного заражения территории или при обнаружении такого заражения.</a:t>
            </a:r>
          </a:p>
          <a:p>
            <a:pPr algn="just"/>
            <a:r>
              <a:rPr lang="ru-RU" sz="2000" dirty="0" smtClean="0"/>
              <a:t>Услышав сигнал, необходимо надеть противогаз (респиратор, </a:t>
            </a:r>
            <a:r>
              <a:rPr lang="ru-RU" sz="2000" dirty="0" err="1" smtClean="0"/>
              <a:t>самоспасатель</a:t>
            </a:r>
            <a:r>
              <a:rPr lang="ru-RU" sz="2000" dirty="0" smtClean="0"/>
              <a:t>), а при их отсутствии – </a:t>
            </a:r>
            <a:r>
              <a:rPr lang="ru-RU" sz="2000" dirty="0" err="1" smtClean="0"/>
              <a:t>противопыльную</a:t>
            </a:r>
            <a:r>
              <a:rPr lang="ru-RU" sz="2000" dirty="0" smtClean="0"/>
              <a:t> тканевую маску или ватно-марлевую повязку, взять подготовленный запас продуктов и воды, медикаменты, предметы первой необходимости и направиться в убежище или противорадиационное укрытие.</a:t>
            </a:r>
          </a:p>
          <a:p>
            <a:pPr algn="just"/>
            <a:r>
              <a:rPr lang="ru-RU" sz="2000" dirty="0" smtClean="0"/>
              <a:t>В случае отсутствия убежища или противорадиационного укрытия наиболее надежной защитой от радиоактивного заражения могут служить подвалы, каменные постройки.</a:t>
            </a:r>
          </a:p>
          <a:p>
            <a:pPr algn="just"/>
            <a:r>
              <a:rPr lang="ru-RU" sz="2000" dirty="0" smtClean="0"/>
              <a:t>Если обстоятельства вынудили вас укрыться в квартире или в производственном помещении, не теряя времени, проверьте их герметизацию.</a:t>
            </a:r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«Химическая тревога»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подается при угрозе или обнаружении химического или бактериологического заражения.</a:t>
            </a:r>
          </a:p>
          <a:p>
            <a:pPr algn="just"/>
            <a:r>
              <a:rPr lang="ru-RU" sz="2000" dirty="0" smtClean="0"/>
              <a:t>Диктор объявляет: </a:t>
            </a:r>
            <a:r>
              <a:rPr lang="ru-RU" sz="2000" b="1" i="1" dirty="0" smtClean="0"/>
              <a:t>«ВНИМАНИЕ! ВНИМАНИЕ! Граждане! Опасность химического заражения! Опасность химического заражения! и далее идет обращение к гражданам о порядке их действия».</a:t>
            </a:r>
            <a:r>
              <a:rPr lang="ru-RU" sz="2000" dirty="0" smtClean="0"/>
              <a:t> Эти слова повторяются диктором в течение 5 мин с интервалом 30 сек.</a:t>
            </a:r>
          </a:p>
          <a:p>
            <a:pPr algn="just"/>
            <a:r>
              <a:rPr lang="ru-RU" sz="2000" dirty="0" smtClean="0"/>
              <a:t>По этому сигналу нужно быстро надеть противогаз, средства защиты кожи (при отсутствии табельных средств используйте пленочные материалы, плащи типа «</a:t>
            </a:r>
            <a:r>
              <a:rPr lang="ru-RU" sz="2000" dirty="0" err="1" smtClean="0"/>
              <a:t>болонь</a:t>
            </a:r>
            <a:r>
              <a:rPr lang="ru-RU" sz="2000" dirty="0" smtClean="0"/>
              <a:t>», резиновые сапоги, перчатки) и укрыться в защитном сооружении ГО. При химическом или бактериологическом заражении (в случае предстоящей работы на зараженной территории или преодоления участка заражения) примите соответствующие медицинские средства индивидуальной защиты.</a:t>
            </a:r>
          </a:p>
          <a:p>
            <a:endParaRPr lang="ru-RU" sz="2000" dirty="0" smtClean="0"/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«Угроза катастрофического затопления» </a:t>
            </a:r>
            <a:r>
              <a:rPr lang="ru-RU" sz="2000" dirty="0" smtClean="0"/>
              <a:t>подается</a:t>
            </a:r>
            <a:r>
              <a:rPr lang="ru-RU" sz="2000" b="1" dirty="0" smtClean="0"/>
              <a:t> </a:t>
            </a:r>
            <a:r>
              <a:rPr lang="ru-RU" sz="2000" dirty="0" smtClean="0"/>
              <a:t>при угрозе разрушения ближайшего гидротехнического сооружения (водоподпорное гидротехническое сооружение, верхний бьеф, нижний бьеф, дамба, плотина, напор, подпор) несущего катастрофического затопления населенного пункта в течение ближайших 1-го - 4-х часов. В этих целях используется местная радиотрансляционная сеть или громкоговорящие установки.</a:t>
            </a:r>
          </a:p>
          <a:p>
            <a:pPr algn="just"/>
            <a:r>
              <a:rPr lang="ru-RU" sz="2000" dirty="0" smtClean="0"/>
              <a:t>Услышав сигнал, возьмите документы, ценности, предметы первой необходимости, запасы питьевой воды и продукты питания на 2-3 суток. Покидая квартиру, отключите электричество, газ, воду. Плотно закройте окна и двери, вентиляционные и другие отверстия в помещении.</a:t>
            </a:r>
          </a:p>
          <a:p>
            <a:pPr algn="just"/>
            <a:r>
              <a:rPr lang="ru-RU" sz="2000" dirty="0" smtClean="0"/>
              <a:t>По возможности выйдите за пределы границ территории, подверженной возможному затоплению, в противном случае займите верхние ярусы прочных сооружений и оставайтесь там до прибытия помощи.</a:t>
            </a:r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85663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Сигнал «ОТБОЙ» </a:t>
            </a:r>
            <a:r>
              <a:rPr lang="ru-RU" sz="2800" b="1" dirty="0" smtClean="0"/>
              <a:t>вышеперечисленных сигналов:</a:t>
            </a:r>
            <a:endParaRPr lang="ru-RU" sz="2800" dirty="0" smtClean="0"/>
          </a:p>
          <a:p>
            <a:pPr algn="just"/>
            <a:r>
              <a:rPr lang="ru-RU" sz="2800" dirty="0" smtClean="0"/>
              <a:t>Сигнал </a:t>
            </a:r>
            <a:r>
              <a:rPr lang="ru-RU" sz="2800" b="1" dirty="0" smtClean="0"/>
              <a:t>«ОТБОЙ» </a:t>
            </a:r>
            <a:r>
              <a:rPr lang="ru-RU" sz="2800" dirty="0" smtClean="0"/>
              <a:t>вышеперечисленных сигналов подается в случае, когда соответствующая опасность миновала.</a:t>
            </a:r>
          </a:p>
          <a:p>
            <a:pPr algn="just"/>
            <a:r>
              <a:rPr lang="ru-RU" sz="2800" dirty="0" smtClean="0"/>
              <a:t>О порядке дальнейших действий вас известят по каналам связи и оповещения</a:t>
            </a:r>
          </a:p>
          <a:p>
            <a:pPr indent="457200" algn="just">
              <a:spcBef>
                <a:spcPts val="0"/>
              </a:spcBef>
            </a:pPr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6632"/>
            <a:ext cx="4283968" cy="153932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55576" y="2780928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>
              <a:solidFill>
                <a:srgbClr val="FF66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0528" y="1556792"/>
            <a:ext cx="9324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настоящее время вокруг человека существует множество опасностей          </a:t>
            </a:r>
          </a:p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природного, техногенного, социального, экологического и др. характера.</a:t>
            </a:r>
          </a:p>
        </p:txBody>
      </p:sp>
      <p:sp>
        <p:nvSpPr>
          <p:cNvPr id="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05056" cy="4005064"/>
          </a:xfrm>
        </p:spPr>
        <p:txBody>
          <a:bodyPr>
            <a:normAutofit fontScale="85000" lnSpcReduction="10000"/>
          </a:bodyPr>
          <a:lstStyle/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Факторы, негативно действующие на человеческий организм, принято делить на вредные и опасные: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 вредным относят факторы, которые становятся причиной заболеваний или снижения работоспособности человека. </a:t>
            </a:r>
          </a:p>
          <a:p>
            <a:pPr indent="45720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опасными называют такие факторы, которые могут привести к травмам и нарушению здоровья, к инвалидности человека.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опасные и вредные факторы образуют вокруг человека опасные ситуации, при которых возможно возникновение несчастных случаев.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1931 году окончательно сформировалась Международная система гражданской обороны, задача которой создать все условия для обеспечения жизнедеятельности людей на нашей планете Земля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23728" y="1700808"/>
            <a:ext cx="6876256" cy="2448272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1931 году по инициативе нескольких государств, французский генерал медицинской службы Жорж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Сен-Поль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основал в Париже «Ассоциацию Женевских зон» — «зон безопасности», для создания посредством двухсторонних и многосторонних соглашений локальных зон безопасности во всех странах.</a:t>
            </a:r>
          </a:p>
          <a:p>
            <a:pPr algn="l"/>
            <a:endParaRPr lang="ru-RU" sz="2200" b="1" dirty="0" smtClean="0">
              <a:solidFill>
                <a:srgbClr val="FF6600"/>
              </a:solidFill>
            </a:endParaRPr>
          </a:p>
          <a:p>
            <a:pPr algn="l"/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49080"/>
            <a:ext cx="9144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Впоследствии Ассоциация была преобразована в Международную организацию гражданской обороны (МОГО). В 1972 году МОГО получила статус межправительственной организации. В настоящее время в МОГО входят 50 стран, еще 16 государств имеют статус наблюдателя.</a:t>
            </a:r>
          </a:p>
          <a:p>
            <a:pPr indent="457200" algn="just">
              <a:spcBef>
                <a:spcPts val="0"/>
              </a:spcBef>
            </a:pP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Всемирный день гражданской обороны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установленный в 1990 году, отмечается в странах — членах МОГО — с целью пропаганды знаний о гражданской обороне и поднятия престижа национальных служб спасения. 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slid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00808"/>
            <a:ext cx="1998190" cy="2304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41490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FF6600"/>
              </a:solidFill>
            </a:endParaRPr>
          </a:p>
        </p:txBody>
      </p:sp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568952" cy="5157192"/>
          </a:xfrm>
        </p:spPr>
        <p:txBody>
          <a:bodyPr>
            <a:normAutofit fontScale="85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Среди направлений деятельности МОГО следует выделить следующие: 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подготовка национальных кадров в области управления в период чрезвычайных ситуаций;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оказание технической помощи государствам в создании и совершенствовании систем предупреждения чрезвычайных ситуаций и защиты населения;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пропаганда опыта и знаний по гражданской обороне и вопросам управления в период чрезвычайных ситуаций.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История человечества - это история не только мирного развития и созидания, но, к сожалению, также история военных конфликтов.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Гражданская оборона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это система мероприятий по подготовке к защите населения, материальных и культурных ценностей от опасностей, возникающих при ведении военных действий, а также при чрезвычайных ситуациях природного и техногенного характера. Гражданская оборона в XXI веке строится по тому же принципу, что и вся оборона в целом - по принципу стратегической мобильности.</a:t>
            </a:r>
          </a:p>
          <a:p>
            <a:pPr algn="l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55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Международная организация гражданской обороны (МОГО)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- межправительственная организация, имеющая целью оказание содействия в развитии национальных структур, ответственных за обеспечение безопасности населения, оказания ему помощи, а также сохранности материальных ценностей и ок­ружающей среды в случае стихийных бедствий и техногенных катастроф.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К подобным структурам относятся службы гражданской защиты, гражданской обороны и гражданской безопасности, а также центры управления в кризисных ситуациях.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МОГО, созданная в 1931 г. под наименованием «Ассоциация Женевских зон», первоначально, по идее ее создателей, занималась организацией защиты гражданского населения, преимущественно ориентируясь на действия в военное время. В 1958 г. организация получила новое название - Международная организация гражданской обороны.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В 60-е годы начался процесс концептуальной и функциональной перестройки этой организации. К процессу перестройки подключились правительства государств-членов организации, что позволило придать организации межправительственный статус.</a:t>
            </a:r>
          </a:p>
          <a:p>
            <a:pPr algn="l">
              <a:lnSpc>
                <a:spcPct val="120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84976" cy="4968552"/>
          </a:xfrm>
        </p:spPr>
        <p:txBody>
          <a:bodyPr>
            <a:noAutofit/>
          </a:bodyPr>
          <a:lstStyle/>
          <a:p>
            <a:pPr indent="457200" algn="ctr">
              <a:lnSpc>
                <a:spcPct val="120000"/>
              </a:lnSpc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Функциями МОГО, согласно Уставу, являются: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установление и поддержание тесного сотрудничества между учреждениями, на которые возложена задача защиты и спасения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содействие созданию и расширению организации гражданской обороны в тех странах, где такой организации нет, в частности, в развивающихся странах, а также оказание содействия странам по их просьбе в создании и расширении организаций по защите и спасении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установление и поддержание эффективного сотрудничества со специа­лизированными учреждениями, государственными службами, профессиональными группами и с другими организациями, которые могут быть сочтены подходящими для этого;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поощрение и обеспечение обмена между различными странами информацией, опытом, сотрудниками и экспертами в области защиты и спасения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l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1916832"/>
            <a:ext cx="8964488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оказание по просьбе государств-членов необходимого технического содействия, включая предоставление планов организации, инструкторов, экспертов, оборудования и материалов в соответствии с необходимостью;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создание и поддержание таких технических служб, которые могут потребоваться, включая центры документации, подготовки оборудования, научно-исследовательские и иные центры;</a:t>
            </a:r>
          </a:p>
          <a:p>
            <a:pPr algn="just"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сбор и предоставление информации по вопросу о принципах защиты и действий организации в отношении опасности, угрожающей населению в случае наводнений, землетрясений, снежных обвалов, крупных пожаров, ураганов, прорыва плотин и иных разрушений, а также в случае загрязнения воды и воздуха или нападений с использованием современных средств ведения военных действий;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700808"/>
            <a:ext cx="8964488" cy="216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 последние десятилетия деятельность МОГО все больше связана с проблемами мирного времени, что позволяет скорее говорить о гражданской защите населения, чем о гражданской обороне. Российская Федерация является членом МОГО с июня 1993 года. Представлять Россию в этой международной организации распоряжением Правительства Российской Федерации от 22 февраля 1993 года поручено МЧС России.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005064"/>
            <a:ext cx="896448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Сегодня МЧС России - это государственный орган, который, помимо ликвидации последствий стихийных бедствий и катастроф, занимается прогнозированием, предупреждением ЧС, разрабатывает специальное спасательное оборудование, новые технологии, имеет в своем распоряжении даже авиацию, занимается ту­шением и профилактикой пожаров, обеспечивает безопасность на водных объектах.</a:t>
            </a:r>
          </a:p>
          <a:p>
            <a:pPr indent="457200"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МЧС России - это основные спасательные силы, способные остановить развитие любой чрезвычайной ситуации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23728" y="1700808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защиты населения в г. Москве</a:t>
            </a:r>
            <a:b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2033464"/>
            <a:ext cx="9036496" cy="4824536"/>
          </a:xfrm>
        </p:spPr>
        <p:txBody>
          <a:bodyPr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Наше государство в силу сложившихся обстоятельств, пережитых потрясений от крупномасштабных ЧС в числе первых осознало опасность указанных тенденций и подняло проблему защиты человека и общества от нарастающей угрозы природных и техногенных катастроф на уровне государственной политики. </a:t>
            </a: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Все направления решения данных проблем были заложены в основу разрабатываемых и принятых документов.</a:t>
            </a: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- Федеральный закон от 21.12.1994 № 68-ФЗ «О защите населения и территорий от ЧС природного и техногенного характера»;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Положение о единой государственной системе предупреждения и ликвидации чрезвычайных ситуаций. Постановление Правительства РФ от 30.12.2003 № 794.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Сегодня можно сказать, что в целом РСЧС создана, функционирует и не раз уже доказала свою эффективность и общественную значимость и готовность к экстренному реагированию на различные ЧС.</a:t>
            </a:r>
          </a:p>
          <a:p>
            <a:pPr indent="457200" algn="just">
              <a:spcBef>
                <a:spcPts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l">
              <a:spcBef>
                <a:spcPts val="0"/>
              </a:spcBef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1780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Constantia</vt:lpstr>
      <vt:lpstr>Times New Roman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Крупенко</dc:creator>
  <cp:lastModifiedBy>ОТВИПС</cp:lastModifiedBy>
  <cp:revision>28</cp:revision>
  <dcterms:created xsi:type="dcterms:W3CDTF">2020-02-07T12:18:58Z</dcterms:created>
  <dcterms:modified xsi:type="dcterms:W3CDTF">2024-02-08T08:37:56Z</dcterms:modified>
</cp:coreProperties>
</file>