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905B-5802-42A1-AB1A-A24CD02B13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9172-5584-4BBB-ADA9-D345A65743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6632"/>
            <a:ext cx="6626870" cy="66268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554861" cy="655486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97555"/>
            <a:ext cx="3240360" cy="623812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917950" cy="64087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2024-10-23T06:43:21Z</dcterms:created>
  <dcterms:modified xsi:type="dcterms:W3CDTF">2024-10-23T06:46:02Z</dcterms:modified>
</cp:coreProperties>
</file>