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2353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2" autoAdjust="0"/>
    <p:restoredTop sz="94660"/>
  </p:normalViewPr>
  <p:slideViewPr>
    <p:cSldViewPr>
      <p:cViewPr>
        <p:scale>
          <a:sx n="70" d="100"/>
          <a:sy n="70" d="100"/>
        </p:scale>
        <p:origin x="-139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60647-AD8F-4530-82F7-A3353CEA4205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227C9-5B84-49B5-82DF-2B66637F7D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27C9-5B84-49B5-82DF-2B66637F7DB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4.jpeg"/><Relationship Id="rId5" Type="http://schemas.openxmlformats.org/officeDocument/2006/relationships/image" Target="../media/image9.jpeg"/><Relationship Id="rId10" Type="http://schemas.openxmlformats.org/officeDocument/2006/relationships/image" Target="../media/image6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avodok - 19382 шт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" y="0"/>
            <a:ext cx="9137668" cy="685800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7808" y="0"/>
            <a:ext cx="6858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D:\!ОТДЕЛ\РАБОТЫ\2013\06 доклад кобзева на заседении кчс шуберское\Шуберское\Шуберское 02,04,2013\P11106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5413017"/>
            <a:ext cx="2362200" cy="14449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6" name="Picture 2" descr="C:\Users\Belyaev\Desktop\Фото\Рисунок1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514600" y="5410201"/>
            <a:ext cx="2362200" cy="1447799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43801" y="0"/>
            <a:ext cx="1600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Рисунок 20" descr="капли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085147">
            <a:off x="7768183" y="1515733"/>
            <a:ext cx="527912" cy="932301"/>
          </a:xfrm>
          <a:prstGeom prst="rect">
            <a:avLst/>
          </a:prstGeom>
        </p:spPr>
      </p:pic>
      <p:pic>
        <p:nvPicPr>
          <p:cNvPr id="22" name="Рисунок 21" descr="капли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229600" y="914400"/>
            <a:ext cx="914400" cy="785308"/>
          </a:xfrm>
          <a:prstGeom prst="rect">
            <a:avLst/>
          </a:prstGeom>
        </p:spPr>
      </p:pic>
      <p:pic>
        <p:nvPicPr>
          <p:cNvPr id="23" name="Рисунок 22" descr="капли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330373">
            <a:off x="7284811" y="301869"/>
            <a:ext cx="619125" cy="1093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капли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4953000"/>
            <a:ext cx="975986" cy="838200"/>
          </a:xfrm>
          <a:prstGeom prst="rect">
            <a:avLst/>
          </a:prstGeom>
        </p:spPr>
      </p:pic>
      <p:pic>
        <p:nvPicPr>
          <p:cNvPr id="16" name="Рисунок 15" descr="капл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328053">
            <a:off x="7125338" y="2473211"/>
            <a:ext cx="933450" cy="9429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7543800" cy="884238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</a:rPr>
              <a:t>ТЕЛЕФОНЫ </a:t>
            </a:r>
            <a:br>
              <a:rPr lang="ru-RU" sz="2000" b="1" u="sng" dirty="0" smtClean="0">
                <a:solidFill>
                  <a:srgbClr val="FF0000"/>
                </a:solidFill>
              </a:rPr>
            </a:br>
            <a:r>
              <a:rPr lang="ru-RU" sz="2000" b="1" u="sng" dirty="0" smtClean="0">
                <a:solidFill>
                  <a:srgbClr val="FF0000"/>
                </a:solidFill>
              </a:rPr>
              <a:t>ЭКСТРЕННОГО РЕАГИРОВАНИЯ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ЕДДС района _____________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Единая служба спасения 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ru-RU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Скорая помощь  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103</a:t>
            </a: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Коммунальная служба района _____________________</a:t>
            </a: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 сбора для эвакуации находится по   адресу: __________________________________________________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                                                            </a:t>
            </a:r>
            <a:endParaRPr lang="ru-RU" sz="1800" dirty="0" smtClean="0">
              <a:solidFill>
                <a:srgbClr val="7A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7A0000"/>
                </a:solidFill>
              </a:rPr>
              <a:t>                                       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7A0000"/>
                </a:solidFill>
              </a:rPr>
              <a:t>                                                        </a:t>
            </a:r>
            <a:r>
              <a:rPr lang="ru-RU" sz="2000" b="1" dirty="0" smtClean="0">
                <a:solidFill>
                  <a:srgbClr val="7A0000"/>
                </a:solidFill>
              </a:rPr>
              <a:t>  </a:t>
            </a:r>
            <a:endParaRPr lang="ru-RU" dirty="0"/>
          </a:p>
        </p:txBody>
      </p:sp>
      <p:pic>
        <p:nvPicPr>
          <p:cNvPr id="4" name="Рисунок 3" descr="МАШИН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35726" y="1454054"/>
            <a:ext cx="1460475" cy="970016"/>
          </a:xfrm>
          <a:prstGeom prst="rect">
            <a:avLst/>
          </a:prstGeom>
        </p:spPr>
      </p:pic>
      <p:pic>
        <p:nvPicPr>
          <p:cNvPr id="5" name="Рисунок 4" descr="МАШИНА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" y="940420"/>
            <a:ext cx="1600200" cy="1326996"/>
          </a:xfrm>
          <a:prstGeom prst="rect">
            <a:avLst/>
          </a:prstGeom>
        </p:spPr>
      </p:pic>
      <p:pic>
        <p:nvPicPr>
          <p:cNvPr id="6" name="Рисунок 5" descr="1895_qXst889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10400" y="152400"/>
            <a:ext cx="1905000" cy="1125416"/>
          </a:xfrm>
          <a:prstGeom prst="rect">
            <a:avLst/>
          </a:prstGeom>
        </p:spPr>
      </p:pic>
      <p:pic>
        <p:nvPicPr>
          <p:cNvPr id="8" name="Рисунок 7" descr="navodnenie_debloki_osnov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52400" y="3581400"/>
            <a:ext cx="3276600" cy="1833999"/>
          </a:xfrm>
          <a:prstGeom prst="rect">
            <a:avLst/>
          </a:prstGeom>
        </p:spPr>
      </p:pic>
      <p:pic>
        <p:nvPicPr>
          <p:cNvPr id="9" name="Рисунок 8" descr="капл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1295400" cy="1071790"/>
          </a:xfrm>
          <a:prstGeom prst="rect">
            <a:avLst/>
          </a:prstGeom>
        </p:spPr>
      </p:pic>
      <p:pic>
        <p:nvPicPr>
          <p:cNvPr id="10" name="Рисунок 9" descr="капл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152400"/>
            <a:ext cx="609600" cy="615820"/>
          </a:xfrm>
          <a:prstGeom prst="rect">
            <a:avLst/>
          </a:prstGeom>
        </p:spPr>
      </p:pic>
      <p:pic>
        <p:nvPicPr>
          <p:cNvPr id="11" name="Рисунок 10" descr="капл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9800" y="762000"/>
            <a:ext cx="685800" cy="692797"/>
          </a:xfrm>
          <a:prstGeom prst="rect">
            <a:avLst/>
          </a:prstGeom>
        </p:spPr>
      </p:pic>
      <p:pic>
        <p:nvPicPr>
          <p:cNvPr id="12" name="Рисунок 11" descr="капл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4262241">
            <a:off x="80928" y="5735715"/>
            <a:ext cx="1066800" cy="932611"/>
          </a:xfrm>
          <a:prstGeom prst="rect">
            <a:avLst/>
          </a:prstGeom>
        </p:spPr>
      </p:pic>
      <p:pic>
        <p:nvPicPr>
          <p:cNvPr id="14" name="Рисунок 13" descr="капли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05200" y="3581400"/>
            <a:ext cx="619125" cy="809625"/>
          </a:xfrm>
          <a:prstGeom prst="rect">
            <a:avLst/>
          </a:prstGeom>
        </p:spPr>
      </p:pic>
      <p:pic>
        <p:nvPicPr>
          <p:cNvPr id="15" name="Рисунок 14" descr="капли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1600200"/>
            <a:ext cx="975986" cy="838200"/>
          </a:xfrm>
          <a:prstGeom prst="rect">
            <a:avLst/>
          </a:prstGeom>
        </p:spPr>
      </p:pic>
      <p:pic>
        <p:nvPicPr>
          <p:cNvPr id="17" name="Рисунок 16" descr="капл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21436988">
            <a:off x="7482238" y="6036591"/>
            <a:ext cx="723530" cy="634777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 rot="10800000" flipV="1">
            <a:off x="457200" y="5443336"/>
            <a:ext cx="84582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Дополнительную информацию по вопросам безопасности жизнедеятельности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получить на сайтах ГУ МЧС России по Воронежской области: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36.</a:t>
            </a:r>
            <a:r>
              <a:rPr lang="en-US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mchs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казенного учреждения Воронежской области «Гражданская оборона, защита населения и пожарная безопасность Воронежской области»: </a:t>
            </a:r>
            <a:r>
              <a:rPr lang="en-US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kuvogo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Рисунок 28" descr="капл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9609587">
            <a:off x="7700929" y="3923474"/>
            <a:ext cx="1066800" cy="932611"/>
          </a:xfrm>
          <a:prstGeom prst="rect">
            <a:avLst/>
          </a:prstGeom>
        </p:spPr>
      </p:pic>
      <p:pic>
        <p:nvPicPr>
          <p:cNvPr id="31" name="Рисунок 30" descr="1895_qXst889d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86400" y="3581400"/>
            <a:ext cx="3429000" cy="1876101"/>
          </a:xfrm>
          <a:prstGeom prst="rect">
            <a:avLst/>
          </a:prstGeom>
        </p:spPr>
      </p:pic>
      <p:pic>
        <p:nvPicPr>
          <p:cNvPr id="32" name="Рисунок 31" descr="капли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957310">
            <a:off x="4542599" y="3751476"/>
            <a:ext cx="619125" cy="809625"/>
          </a:xfrm>
          <a:prstGeom prst="rect">
            <a:avLst/>
          </a:prstGeom>
        </p:spPr>
      </p:pic>
      <p:pic>
        <p:nvPicPr>
          <p:cNvPr id="33" name="Рисунок 32" descr="капли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957310">
            <a:off x="3628199" y="4437276"/>
            <a:ext cx="619125" cy="809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75</Words>
  <Application>Microsoft Office PowerPoint</Application>
  <PresentationFormat>Экран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ТЕЛЕФОНЫ  ЭКСТРЕННОГО РЕАГИРОВАНИЯ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Belyaev</cp:lastModifiedBy>
  <cp:revision>52</cp:revision>
  <dcterms:modified xsi:type="dcterms:W3CDTF">2019-09-27T06:59:54Z</dcterms:modified>
</cp:coreProperties>
</file>