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3DAA1-C9B0-4AC3-9BC7-2F1B118ABBD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3EAE3-7ED3-4A4F-A447-9BB7DD0356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8630"/>
            <a:ext cx="5198978" cy="64987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6632"/>
            <a:ext cx="5184576" cy="648072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328592" cy="666074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120"/>
            <a:ext cx="5373503" cy="67168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5243889" cy="65548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5171881" cy="64648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Нижнедевицкий муниципальный район</dc:creator>
  <cp:lastModifiedBy>Нижнедевицкий муниципальный район</cp:lastModifiedBy>
  <cp:revision>1</cp:revision>
  <dcterms:created xsi:type="dcterms:W3CDTF">2024-10-23T06:46:16Z</dcterms:created>
  <dcterms:modified xsi:type="dcterms:W3CDTF">2024-10-23T06:49:16Z</dcterms:modified>
</cp:coreProperties>
</file>