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9" autoAdjust="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B0C1-ADD0-4417-8A56-2D2C5C76350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3B7-3F18-47B1-B0AD-72FF29BA1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B0C1-ADD0-4417-8A56-2D2C5C76350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3B7-3F18-47B1-B0AD-72FF29BA1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B0C1-ADD0-4417-8A56-2D2C5C76350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3B7-3F18-47B1-B0AD-72FF29BA1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B0C1-ADD0-4417-8A56-2D2C5C76350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3B7-3F18-47B1-B0AD-72FF29BA1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B0C1-ADD0-4417-8A56-2D2C5C76350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3B7-3F18-47B1-B0AD-72FF29BA1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B0C1-ADD0-4417-8A56-2D2C5C76350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3B7-3F18-47B1-B0AD-72FF29BA1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B0C1-ADD0-4417-8A56-2D2C5C76350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3B7-3F18-47B1-B0AD-72FF29BA1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B0C1-ADD0-4417-8A56-2D2C5C76350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3B7-3F18-47B1-B0AD-72FF29BA1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B0C1-ADD0-4417-8A56-2D2C5C76350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3B7-3F18-47B1-B0AD-72FF29BA1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B0C1-ADD0-4417-8A56-2D2C5C76350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3B7-3F18-47B1-B0AD-72FF29BA1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B0C1-ADD0-4417-8A56-2D2C5C76350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3B7-3F18-47B1-B0AD-72FF29BA1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6B0C1-ADD0-4417-8A56-2D2C5C76350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773B7-3F18-47B1-B0AD-72FF29BA18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6338837" cy="63388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6480720" cy="64807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93516"/>
            <a:ext cx="6264696" cy="62646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21508"/>
            <a:ext cx="6336704" cy="633670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9132" y="178100"/>
            <a:ext cx="6347244" cy="634724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0532" y="221508"/>
            <a:ext cx="6231828" cy="62318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6632"/>
            <a:ext cx="6369571" cy="636957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Нижнедевицкий муниципальный район</dc:creator>
  <cp:lastModifiedBy>Нижнедевицкий муниципальный район</cp:lastModifiedBy>
  <cp:revision>1</cp:revision>
  <dcterms:created xsi:type="dcterms:W3CDTF">2024-10-03T08:40:41Z</dcterms:created>
  <dcterms:modified xsi:type="dcterms:W3CDTF">2024-10-03T08:47:52Z</dcterms:modified>
</cp:coreProperties>
</file>