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492D-00B3-4F79-99C2-D487C33E2095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3915-EE06-497D-B799-8F6521CDEC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s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s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Нижнедевицкий муниципальный район</dc:creator>
  <cp:lastModifiedBy>Нижнедевицкий муниципальный район</cp:lastModifiedBy>
  <cp:revision>1</cp:revision>
  <dcterms:created xsi:type="dcterms:W3CDTF">2024-12-13T06:51:46Z</dcterms:created>
  <dcterms:modified xsi:type="dcterms:W3CDTF">2024-12-13T06:54:35Z</dcterms:modified>
</cp:coreProperties>
</file>