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A1DAC-4533-4891-B0DB-AE8F763E37D6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59922-9C04-4E27-B861-06F16981B1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8251825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463"/>
            <a:ext cx="10607675" cy="465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Нижнедевицкий муниципальный район</dc:creator>
  <cp:lastModifiedBy>Нижнедевицкий муниципальный район</cp:lastModifiedBy>
  <cp:revision>1</cp:revision>
  <dcterms:created xsi:type="dcterms:W3CDTF">2023-05-29T08:32:01Z</dcterms:created>
  <dcterms:modified xsi:type="dcterms:W3CDTF">2023-05-29T08:33:01Z</dcterms:modified>
</cp:coreProperties>
</file>