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8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4908E-C73A-45B7-B704-C8788FA6ED4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ED613-245C-4645-874B-3984A93ED0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8335962" cy="563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8374062" cy="589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Нижнедевицкий муниципальный район</dc:creator>
  <cp:lastModifiedBy>Нижнедевицкий муниципальный район</cp:lastModifiedBy>
  <cp:revision>1</cp:revision>
  <dcterms:created xsi:type="dcterms:W3CDTF">2023-05-29T08:42:26Z</dcterms:created>
  <dcterms:modified xsi:type="dcterms:W3CDTF">2023-05-29T08:43:28Z</dcterms:modified>
</cp:coreProperties>
</file>