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8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2FAC-B8C5-44D3-9299-8DED597A7F0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F110-98A5-4D8B-BDE6-535CAA3DB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2FAC-B8C5-44D3-9299-8DED597A7F0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F110-98A5-4D8B-BDE6-535CAA3DB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2FAC-B8C5-44D3-9299-8DED597A7F0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F110-98A5-4D8B-BDE6-535CAA3DB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2FAC-B8C5-44D3-9299-8DED597A7F0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F110-98A5-4D8B-BDE6-535CAA3DB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2FAC-B8C5-44D3-9299-8DED597A7F0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F110-98A5-4D8B-BDE6-535CAA3DB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2FAC-B8C5-44D3-9299-8DED597A7F0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F110-98A5-4D8B-BDE6-535CAA3DB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2FAC-B8C5-44D3-9299-8DED597A7F0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F110-98A5-4D8B-BDE6-535CAA3DB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2FAC-B8C5-44D3-9299-8DED597A7F0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F110-98A5-4D8B-BDE6-535CAA3DB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2FAC-B8C5-44D3-9299-8DED597A7F0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F110-98A5-4D8B-BDE6-535CAA3DB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2FAC-B8C5-44D3-9299-8DED597A7F0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F110-98A5-4D8B-BDE6-535CAA3DB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2FAC-B8C5-44D3-9299-8DED597A7F0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F110-98A5-4D8B-BDE6-535CAA3DB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2FAC-B8C5-44D3-9299-8DED597A7F0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F110-98A5-4D8B-BDE6-535CAA3DB0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428037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4740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480425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Нижнедевицкий муниципальный район</dc:creator>
  <cp:lastModifiedBy>Нижнедевицкий муниципальный район</cp:lastModifiedBy>
  <cp:revision>1</cp:revision>
  <dcterms:created xsi:type="dcterms:W3CDTF">2023-05-29T08:23:55Z</dcterms:created>
  <dcterms:modified xsi:type="dcterms:W3CDTF">2023-05-29T08:28:32Z</dcterms:modified>
</cp:coreProperties>
</file>